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60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Libre Baskerville Light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Nishita</dc:creator>
  <cp:lastModifiedBy>Nishita Bhatt</cp:lastModifiedBy>
  <cp:revision>1</cp:revision>
  <dcterms:created xsi:type="dcterms:W3CDTF">2025-10-14T02:52:14Z</dcterms:created>
  <dcterms:modified xsi:type="dcterms:W3CDTF">2026-02-07T08:17:32Z</dcterms:modified>
</cp:coreProperties>
</file>